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g" ContentType="image/jpe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</p:sldIdLst>
  <p:sldSz cx="7772400" cy="10058400"/>
  <p:notesSz cx="7772400" cy="10058400"/>
  <p:embeddedFontLst>
    <p:embeddedFont>
      <p:font typeface="Fidelity Sans 2" panose="020B0504050501040104" pitchFamily="34" charset="0"/>
      <p:regular r:id="rId6"/>
      <p:bold r:id="rId7"/>
      <p:italic r:id="rId8"/>
      <p:boldItalic r:id="rId9"/>
    </p:embeddedFont>
    <p:embeddedFont>
      <p:font typeface="Fidelity Sans 2 Light" panose="020B0404050501040104" pitchFamily="34" charset="0"/>
      <p:regular r:id="rId10"/>
      <p:italic r:id="rId11"/>
    </p:embeddedFont>
    <p:embeddedFont>
      <p:font typeface="Fidelity Slab Light" panose="02060404050501040104" pitchFamily="18" charset="0"/>
      <p:regular r:id="rId12"/>
      <p:italic r:id="rId13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58"/>
  </p:normalViewPr>
  <p:slideViewPr>
    <p:cSldViewPr>
      <p:cViewPr varScale="1">
        <p:scale>
          <a:sx n="72" d="100"/>
          <a:sy n="72" d="100"/>
        </p:scale>
        <p:origin x="295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Joseph" userId="0bde9aa7-cabe-4ae6-a7d0-c4aa1c087405" providerId="ADAL" clId="{DDC20052-98CD-56FC-AA8F-AAD9A7245AD0}"/>
    <pc:docChg chg="undo redo custSel mod addSld delSld modSld modMainMaster">
      <pc:chgData name="Baker, Joseph" userId="0bde9aa7-cabe-4ae6-a7d0-c4aa1c087405" providerId="ADAL" clId="{DDC20052-98CD-56FC-AA8F-AAD9A7245AD0}" dt="2025-10-16T13:58:57.745" v="38" actId="1076"/>
      <pc:docMkLst>
        <pc:docMk/>
      </pc:docMkLst>
      <pc:sldChg chg="addSp delSp modSp mod">
        <pc:chgData name="Baker, Joseph" userId="0bde9aa7-cabe-4ae6-a7d0-c4aa1c087405" providerId="ADAL" clId="{DDC20052-98CD-56FC-AA8F-AAD9A7245AD0}" dt="2025-10-16T13:58:57.745" v="38" actId="1076"/>
        <pc:sldMkLst>
          <pc:docMk/>
          <pc:sldMk cId="0" sldId="256"/>
        </pc:sldMkLst>
        <pc:picChg chg="add del mod">
          <ac:chgData name="Baker, Joseph" userId="0bde9aa7-cabe-4ae6-a7d0-c4aa1c087405" providerId="ADAL" clId="{DDC20052-98CD-56FC-AA8F-AAD9A7245AD0}" dt="2025-10-16T13:58:57.745" v="38" actId="1076"/>
          <ac:picMkLst>
            <pc:docMk/>
            <pc:sldMk cId="0" sldId="256"/>
            <ac:picMk id="26" creationId="{00B14BD1-0512-D9E4-1EF6-735EEF9E4B98}"/>
          </ac:picMkLst>
        </pc:picChg>
        <pc:picChg chg="add mod">
          <ac:chgData name="Baker, Joseph" userId="0bde9aa7-cabe-4ae6-a7d0-c4aa1c087405" providerId="ADAL" clId="{DDC20052-98CD-56FC-AA8F-AAD9A7245AD0}" dt="2025-10-16T13:58:30.453" v="16" actId="1035"/>
          <ac:picMkLst>
            <pc:docMk/>
            <pc:sldMk cId="0" sldId="256"/>
            <ac:picMk id="28" creationId="{0FEB1159-34FA-CF50-821F-ABC01D8429E8}"/>
          </ac:picMkLst>
        </pc:picChg>
        <pc:picChg chg="add mod">
          <ac:chgData name="Baker, Joseph" userId="0bde9aa7-cabe-4ae6-a7d0-c4aa1c087405" providerId="ADAL" clId="{DDC20052-98CD-56FC-AA8F-AAD9A7245AD0}" dt="2025-10-16T13:58:51.896" v="34"/>
          <ac:picMkLst>
            <pc:docMk/>
            <pc:sldMk cId="0" sldId="256"/>
            <ac:picMk id="31" creationId="{ED845A07-2424-5D69-A47B-124D683B2302}"/>
          </ac:picMkLst>
        </pc:picChg>
      </pc:sldChg>
      <pc:sldChg chg="add del">
        <pc:chgData name="Baker, Joseph" userId="0bde9aa7-cabe-4ae6-a7d0-c4aa1c087405" providerId="ADAL" clId="{DDC20052-98CD-56FC-AA8F-AAD9A7245AD0}" dt="2025-10-16T13:58:02.988" v="6" actId="2696"/>
        <pc:sldMkLst>
          <pc:docMk/>
          <pc:sldMk cId="0" sldId="257"/>
        </pc:sldMkLst>
      </pc:sldChg>
      <pc:sldMasterChg chg="addSp mod">
        <pc:chgData name="Baker, Joseph" userId="0bde9aa7-cabe-4ae6-a7d0-c4aa1c087405" providerId="ADAL" clId="{DDC20052-98CD-56FC-AA8F-AAD9A7245AD0}" dt="2025-10-16T13:57:55.681" v="0" actId="33475"/>
        <pc:sldMasterMkLst>
          <pc:docMk/>
          <pc:sldMasterMk cId="0" sldId="2147483648"/>
        </pc:sldMasterMkLst>
        <pc:spChg chg="add">
          <ac:chgData name="Baker, Joseph" userId="0bde9aa7-cabe-4ae6-a7d0-c4aa1c087405" providerId="ADAL" clId="{DDC20052-98CD-56FC-AA8F-AAD9A7245AD0}" dt="2025-10-16T13:57:55.681" v="0" actId="33475"/>
          <ac:spMkLst>
            <pc:docMk/>
            <pc:sldMasterMk cId="0" sldId="2147483648"/>
            <ac:spMk id="8" creationId="{82CBDFB2-04A5-8166-6145-868BFB06B146}"/>
          </ac:spMkLst>
        </pc:spChg>
      </pc:sldMasterChg>
    </pc:docChg>
  </pc:docChgLst>
  <pc:docChgLst>
    <pc:chgData name="Barone, Robert" userId="0ae2be04-61b5-42f1-92eb-eb641f7c5b5b" providerId="ADAL" clId="{88967551-EF24-4757-BA5B-7D1EBC7C4114}"/>
    <pc:docChg chg="undo custSel modSld">
      <pc:chgData name="Barone, Robert" userId="0ae2be04-61b5-42f1-92eb-eb641f7c5b5b" providerId="ADAL" clId="{88967551-EF24-4757-BA5B-7D1EBC7C4114}" dt="2025-11-18T15:16:15.993" v="77" actId="14826"/>
      <pc:docMkLst>
        <pc:docMk/>
      </pc:docMkLst>
      <pc:sldChg chg="addSp modSp mod">
        <pc:chgData name="Barone, Robert" userId="0ae2be04-61b5-42f1-92eb-eb641f7c5b5b" providerId="ADAL" clId="{88967551-EF24-4757-BA5B-7D1EBC7C4114}" dt="2025-11-18T15:16:15.993" v="77" actId="14826"/>
        <pc:sldMkLst>
          <pc:docMk/>
          <pc:sldMk cId="0" sldId="256"/>
        </pc:sldMkLst>
        <pc:spChg chg="mod">
          <ac:chgData name="Barone, Robert" userId="0ae2be04-61b5-42f1-92eb-eb641f7c5b5b" providerId="ADAL" clId="{88967551-EF24-4757-BA5B-7D1EBC7C4114}" dt="2025-11-14T18:07:25.313" v="65" actId="948"/>
          <ac:spMkLst>
            <pc:docMk/>
            <pc:sldMk cId="0" sldId="256"/>
            <ac:spMk id="2" creationId="{00000000-0000-0000-0000-000000000000}"/>
          </ac:spMkLst>
        </pc:spChg>
        <pc:spChg chg="mod">
          <ac:chgData name="Barone, Robert" userId="0ae2be04-61b5-42f1-92eb-eb641f7c5b5b" providerId="ADAL" clId="{88967551-EF24-4757-BA5B-7D1EBC7C4114}" dt="2025-11-14T18:12:02.930" v="76" actId="207"/>
          <ac:spMkLst>
            <pc:docMk/>
            <pc:sldMk cId="0" sldId="256"/>
            <ac:spMk id="3" creationId="{00000000-0000-0000-0000-000000000000}"/>
          </ac:spMkLst>
        </pc:spChg>
        <pc:spChg chg="mod">
          <ac:chgData name="Barone, Robert" userId="0ae2be04-61b5-42f1-92eb-eb641f7c5b5b" providerId="ADAL" clId="{88967551-EF24-4757-BA5B-7D1EBC7C4114}" dt="2025-11-14T18:03:26.798" v="26" actId="6549"/>
          <ac:spMkLst>
            <pc:docMk/>
            <pc:sldMk cId="0" sldId="256"/>
            <ac:spMk id="4" creationId="{00000000-0000-0000-0000-000000000000}"/>
          </ac:spMkLst>
        </pc:spChg>
        <pc:spChg chg="mod">
          <ac:chgData name="Barone, Robert" userId="0ae2be04-61b5-42f1-92eb-eb641f7c5b5b" providerId="ADAL" clId="{88967551-EF24-4757-BA5B-7D1EBC7C4114}" dt="2025-11-14T18:01:32.149" v="4" actId="1037"/>
          <ac:spMkLst>
            <pc:docMk/>
            <pc:sldMk cId="0" sldId="256"/>
            <ac:spMk id="23" creationId="{00000000-0000-0000-0000-000000000000}"/>
          </ac:spMkLst>
        </pc:spChg>
        <pc:spChg chg="mod">
          <ac:chgData name="Barone, Robert" userId="0ae2be04-61b5-42f1-92eb-eb641f7c5b5b" providerId="ADAL" clId="{88967551-EF24-4757-BA5B-7D1EBC7C4114}" dt="2025-11-14T18:04:49.194" v="43" actId="20577"/>
          <ac:spMkLst>
            <pc:docMk/>
            <pc:sldMk cId="0" sldId="256"/>
            <ac:spMk id="24" creationId="{00000000-0000-0000-0000-000000000000}"/>
          </ac:spMkLst>
        </pc:spChg>
        <pc:picChg chg="add mod modCrop">
          <ac:chgData name="Barone, Robert" userId="0ae2be04-61b5-42f1-92eb-eb641f7c5b5b" providerId="ADAL" clId="{88967551-EF24-4757-BA5B-7D1EBC7C4114}" dt="2025-11-14T18:02:35.148" v="17" actId="1036"/>
          <ac:picMkLst>
            <pc:docMk/>
            <pc:sldMk cId="0" sldId="256"/>
            <ac:picMk id="6" creationId="{DDA65E2B-6C08-856F-0C54-9ECFB743CC95}"/>
          </ac:picMkLst>
        </pc:picChg>
        <pc:picChg chg="mod">
          <ac:chgData name="Barone, Robert" userId="0ae2be04-61b5-42f1-92eb-eb641f7c5b5b" providerId="ADAL" clId="{88967551-EF24-4757-BA5B-7D1EBC7C4114}" dt="2025-11-18T15:16:15.993" v="77" actId="14826"/>
          <ac:picMkLst>
            <pc:docMk/>
            <pc:sldMk cId="0" sldId="256"/>
            <ac:picMk id="26" creationId="{00B14BD1-0512-D9E4-1EF6-735EEF9E4B98}"/>
          </ac:picMkLst>
        </pc:picChg>
      </pc:sldChg>
    </pc:docChg>
  </pc:docChgLst>
  <pc:docChgLst>
    <pc:chgData name="Barone, Robert" userId="0ae2be04-61b5-42f1-92eb-eb641f7c5b5b" providerId="ADAL" clId="{0F11AF95-DA64-4FE7-9215-ED1882689B94}"/>
    <pc:docChg chg="modSld">
      <pc:chgData name="Barone, Robert" userId="0ae2be04-61b5-42f1-92eb-eb641f7c5b5b" providerId="ADAL" clId="{0F11AF95-DA64-4FE7-9215-ED1882689B94}" dt="2025-10-28T16:59:37.014" v="22" actId="20577"/>
      <pc:docMkLst>
        <pc:docMk/>
      </pc:docMkLst>
      <pc:sldChg chg="modSp mod">
        <pc:chgData name="Barone, Robert" userId="0ae2be04-61b5-42f1-92eb-eb641f7c5b5b" providerId="ADAL" clId="{0F11AF95-DA64-4FE7-9215-ED1882689B94}" dt="2025-10-28T16:59:37.014" v="22" actId="20577"/>
        <pc:sldMkLst>
          <pc:docMk/>
          <pc:sldMk cId="0" sldId="256"/>
        </pc:sldMkLst>
        <pc:spChg chg="mod">
          <ac:chgData name="Barone, Robert" userId="0ae2be04-61b5-42f1-92eb-eb641f7c5b5b" providerId="ADAL" clId="{0F11AF95-DA64-4FE7-9215-ED1882689B94}" dt="2025-10-28T16:59:13.841" v="17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Barone, Robert" userId="0ae2be04-61b5-42f1-92eb-eb641f7c5b5b" providerId="ADAL" clId="{0F11AF95-DA64-4FE7-9215-ED1882689B94}" dt="2025-10-28T16:59:37.014" v="22" actId="20577"/>
          <ac:spMkLst>
            <pc:docMk/>
            <pc:sldMk cId="0" sldId="256"/>
            <ac:spMk id="2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231F2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62" y="0"/>
            <a:ext cx="3906520" cy="4855845"/>
          </a:xfrm>
          <a:custGeom>
            <a:avLst/>
            <a:gdLst/>
            <a:ahLst/>
            <a:cxnLst/>
            <a:rect l="l" t="t" r="r" b="b"/>
            <a:pathLst>
              <a:path w="3906520" h="4855845">
                <a:moveTo>
                  <a:pt x="0" y="4855464"/>
                </a:moveTo>
                <a:lnTo>
                  <a:pt x="3906304" y="4855464"/>
                </a:lnTo>
                <a:lnTo>
                  <a:pt x="3906304" y="0"/>
                </a:lnTo>
                <a:lnTo>
                  <a:pt x="0" y="0"/>
                </a:lnTo>
                <a:lnTo>
                  <a:pt x="0" y="4855464"/>
                </a:lnTo>
                <a:close/>
              </a:path>
            </a:pathLst>
          </a:custGeom>
          <a:solidFill>
            <a:srgbClr val="33E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1717" y="0"/>
            <a:ext cx="3990682" cy="495302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2362" y="4855464"/>
            <a:ext cx="7770495" cy="5203190"/>
          </a:xfrm>
          <a:custGeom>
            <a:avLst/>
            <a:gdLst/>
            <a:ahLst/>
            <a:cxnLst/>
            <a:rect l="l" t="t" r="r" b="b"/>
            <a:pathLst>
              <a:path w="7770495" h="5203190">
                <a:moveTo>
                  <a:pt x="7770037" y="0"/>
                </a:moveTo>
                <a:lnTo>
                  <a:pt x="0" y="0"/>
                </a:lnTo>
                <a:lnTo>
                  <a:pt x="0" y="5202936"/>
                </a:lnTo>
                <a:lnTo>
                  <a:pt x="7770037" y="5202936"/>
                </a:lnTo>
                <a:lnTo>
                  <a:pt x="7770037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231F2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231F2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231F2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7086" y="1415397"/>
            <a:ext cx="2311400" cy="2547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231F2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BDFB2-04A5-8166-6145-868BFB06B14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9842500"/>
            <a:ext cx="17907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Fidelity Confidential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3430" y="9119372"/>
            <a:ext cx="5376369" cy="7360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La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captura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pantalla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es solo para fines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ilustrativos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NetBenefits y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el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logotipo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Fidelity Investments son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marcas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servicio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registradas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FMR LLC.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 Brokerage Services LLC,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Miembro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NYSE, SIPC, 900 Salem Street, Smithfield, RI 02917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© 2025 FMR LLC. Todos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los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derechos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reservados.</a:t>
            </a:r>
            <a:r>
              <a:rPr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Screenshot</a:t>
            </a:r>
            <a:r>
              <a:rPr sz="80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is</a:t>
            </a:r>
            <a:r>
              <a:rPr sz="80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for</a:t>
            </a:r>
            <a:r>
              <a:rPr sz="80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illustrative</a:t>
            </a:r>
            <a:r>
              <a:rPr sz="80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purposes</a:t>
            </a:r>
            <a:r>
              <a:rPr sz="80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only.</a:t>
            </a:r>
            <a:endParaRPr sz="800" dirty="0">
              <a:latin typeface="Fidelity Sans 2 Light"/>
              <a:cs typeface="Fidelity Sans 2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46450" y="9719536"/>
            <a:ext cx="6102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dirty="0">
                <a:solidFill>
                  <a:schemeClr val="bg1"/>
                </a:solidFill>
                <a:latin typeface="Fidelity Sans 2 Light"/>
                <a:cs typeface="Fidelity Sans 2 Light"/>
              </a:rPr>
              <a:t>1213152.1.0</a:t>
            </a:r>
            <a:endParaRPr sz="800" dirty="0">
              <a:solidFill>
                <a:schemeClr val="bg1"/>
              </a:solidFill>
              <a:latin typeface="Fidelity Sans 2 Light"/>
              <a:cs typeface="Fidelity Sans 2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6784" y="5278453"/>
            <a:ext cx="3942161" cy="1821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 algn="just">
              <a:lnSpc>
                <a:spcPct val="117600"/>
              </a:lnSpc>
              <a:spcBef>
                <a:spcPts val="100"/>
              </a:spcBef>
            </a:pPr>
            <a:r>
              <a:rPr lang="es-ES" sz="1400" dirty="0">
                <a:solidFill>
                  <a:srgbClr val="FFFFFF"/>
                </a:solidFill>
                <a:latin typeface="Fidelity Sans 2"/>
                <a:cs typeface="Fidelity Sans 2"/>
              </a:rPr>
              <a:t>En solo unos minutos, puede explorar formas de sacar más provecho de su dinero, incluidas las siguientes:</a:t>
            </a:r>
          </a:p>
          <a:p>
            <a:pPr marL="298450" marR="172720" indent="-285750" algn="just">
              <a:lnSpc>
                <a:spcPct val="1176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FFFFFF"/>
                </a:solidFill>
                <a:latin typeface="Fidelity Sans 2"/>
                <a:cs typeface="Fidelity Sans 2"/>
              </a:rPr>
              <a:t>Ayuda paso a paso para tomar decisiones</a:t>
            </a:r>
          </a:p>
          <a:p>
            <a:pPr marL="298450" marR="172720" indent="-285750" algn="just">
              <a:lnSpc>
                <a:spcPct val="1176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FFFFFF"/>
                </a:solidFill>
                <a:latin typeface="Fidelity Sans 2"/>
                <a:cs typeface="Fidelity Sans 2"/>
              </a:rPr>
              <a:t>Un plan de acción personalizado</a:t>
            </a:r>
          </a:p>
          <a:p>
            <a:pPr marL="298450" marR="172720" indent="-285750" algn="just">
              <a:lnSpc>
                <a:spcPct val="1176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FFFFFF"/>
                </a:solidFill>
                <a:latin typeface="Fidelity Sans 2"/>
                <a:cs typeface="Fidelity Sans 2"/>
              </a:rPr>
              <a:t>Apoyo que se adapte a sus metas de vida y dinero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57200" y="1415397"/>
            <a:ext cx="3369114" cy="258083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4900"/>
              </a:lnSpc>
              <a:spcBef>
                <a:spcPts val="459"/>
              </a:spcBef>
              <a:tabLst>
                <a:tab pos="1310005" algn="l"/>
              </a:tabLst>
            </a:pPr>
            <a:r>
              <a:rPr lang="es-ES" sz="4000" spc="-20" dirty="0"/>
              <a:t>Realice la Evaluación </a:t>
            </a:r>
            <a:br>
              <a:rPr lang="es-ES" sz="4000" spc="-20" dirty="0"/>
            </a:br>
            <a:r>
              <a:rPr lang="es-ES" sz="4000" spc="-20" dirty="0"/>
              <a:t>de Bienestar Financiero</a:t>
            </a:r>
            <a:endParaRPr sz="4000" spc="-10" dirty="0"/>
          </a:p>
        </p:txBody>
      </p:sp>
      <p:sp>
        <p:nvSpPr>
          <p:cNvPr id="24" name="object 24"/>
          <p:cNvSpPr txBox="1"/>
          <p:nvPr/>
        </p:nvSpPr>
        <p:spPr>
          <a:xfrm>
            <a:off x="4312370" y="7524802"/>
            <a:ext cx="3688630" cy="536237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1085850">
              <a:lnSpc>
                <a:spcPct val="105200"/>
              </a:lnSpc>
              <a:spcBef>
                <a:spcPts val="40"/>
              </a:spcBef>
            </a:pPr>
            <a:r>
              <a:rPr lang="en-US" sz="1100" spc="-20" dirty="0">
                <a:solidFill>
                  <a:srgbClr val="FFFFFF"/>
                </a:solidFill>
                <a:latin typeface="Fidelity Sans 2"/>
                <a:cs typeface="Fidelity Sans 2"/>
              </a:rPr>
              <a:t>Para </a:t>
            </a:r>
            <a:r>
              <a:rPr lang="en-US" sz="1100" spc="-20" dirty="0" err="1">
                <a:solidFill>
                  <a:srgbClr val="FFFFFF"/>
                </a:solidFill>
                <a:latin typeface="Fidelity Sans 2"/>
                <a:cs typeface="Fidelity Sans 2"/>
              </a:rPr>
              <a:t>realizar</a:t>
            </a:r>
            <a:r>
              <a:rPr lang="en-US" sz="11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lang="en-US" sz="1100" spc="-20" dirty="0" err="1">
                <a:solidFill>
                  <a:srgbClr val="FFFFFF"/>
                </a:solidFill>
                <a:latin typeface="Fidelity Sans 2"/>
                <a:cs typeface="Fidelity Sans 2"/>
              </a:rPr>
              <a:t>el</a:t>
            </a:r>
            <a:r>
              <a:rPr lang="en-US" sz="11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lang="en-US" sz="1100" spc="-20" dirty="0" err="1">
                <a:solidFill>
                  <a:srgbClr val="FFFFFF"/>
                </a:solidFill>
                <a:latin typeface="Fidelity Sans 2"/>
                <a:cs typeface="Fidelity Sans 2"/>
              </a:rPr>
              <a:t>chequeo,escanee</a:t>
            </a:r>
            <a:r>
              <a:rPr lang="en-US" sz="11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lang="en-US" sz="1100" spc="-20" dirty="0" err="1">
                <a:solidFill>
                  <a:srgbClr val="FFFFFF"/>
                </a:solidFill>
                <a:latin typeface="Fidelity Sans 2"/>
                <a:cs typeface="Fidelity Sans 2"/>
              </a:rPr>
              <a:t>el</a:t>
            </a:r>
            <a:r>
              <a:rPr lang="en-US" sz="11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lang="en-US" sz="1100" spc="-20" dirty="0" err="1">
                <a:solidFill>
                  <a:srgbClr val="FFFFFF"/>
                </a:solidFill>
                <a:latin typeface="Fidelity Sans 2"/>
                <a:cs typeface="Fidelity Sans 2"/>
              </a:rPr>
              <a:t>código</a:t>
            </a:r>
            <a:r>
              <a:rPr lang="en-US" sz="1100" spc="-20" dirty="0">
                <a:solidFill>
                  <a:srgbClr val="FFFFFF"/>
                </a:solidFill>
                <a:latin typeface="Fidelity Sans 2"/>
                <a:cs typeface="Fidelity Sans 2"/>
              </a:rPr>
              <a:t> o </a:t>
            </a:r>
            <a:r>
              <a:rPr lang="en-US" sz="1100" spc="-20" dirty="0" err="1">
                <a:solidFill>
                  <a:srgbClr val="FFFFFF"/>
                </a:solidFill>
                <a:latin typeface="Fidelity Sans 2"/>
                <a:cs typeface="Fidelity Sans 2"/>
              </a:rPr>
              <a:t>visite</a:t>
            </a:r>
            <a:r>
              <a:rPr lang="en-US" sz="11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lang="en-US" sz="11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NetBenefits.com/</a:t>
            </a:r>
            <a:r>
              <a:rPr lang="en-US" sz="1100" b="1" spc="-20" dirty="0" err="1">
                <a:solidFill>
                  <a:srgbClr val="FFFFFF"/>
                </a:solidFill>
                <a:latin typeface="Fidelity Sans 2"/>
                <a:cs typeface="Fidelity Sans 2"/>
              </a:rPr>
              <a:t>financialwellnesshelp</a:t>
            </a:r>
            <a:r>
              <a:rPr lang="en-US" sz="1100" spc="-20" dirty="0">
                <a:solidFill>
                  <a:srgbClr val="FFFFFF"/>
                </a:solidFill>
                <a:latin typeface="Fidelity Sans 2"/>
                <a:cs typeface="Fidelity Sans 2"/>
              </a:rPr>
              <a:t>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0B14BD1-0512-D9E4-1EF6-735EEF9E4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9675" y="7315454"/>
            <a:ext cx="914400" cy="914400"/>
          </a:xfrm>
          <a:prstGeom prst="rect">
            <a:avLst/>
          </a:prstGeom>
        </p:spPr>
      </p:pic>
      <p:pic>
        <p:nvPicPr>
          <p:cNvPr id="28" name="Picture 27" descr="A screenshot of a checkup&#10;&#10;AI-generated content may be incorrect.">
            <a:extLst>
              <a:ext uri="{FF2B5EF4-FFF2-40B4-BE49-F238E27FC236}">
                <a16:creationId xmlns:a16="http://schemas.microsoft.com/office/drawing/2014/main" id="{0FEB1159-34FA-CF50-821F-ABC01D842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84" y="4419600"/>
            <a:ext cx="2222500" cy="4241800"/>
          </a:xfrm>
          <a:prstGeom prst="rect">
            <a:avLst/>
          </a:prstGeom>
        </p:spPr>
      </p:pic>
      <p:pic>
        <p:nvPicPr>
          <p:cNvPr id="31" name="Picture 3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D845A07-2424-5D69-A47B-124D683B23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84" y="436574"/>
            <a:ext cx="2159000" cy="609600"/>
          </a:xfrm>
          <a:prstGeom prst="rect">
            <a:avLst/>
          </a:prstGeom>
        </p:spPr>
      </p:pic>
      <p:pic>
        <p:nvPicPr>
          <p:cNvPr id="6" name="Picture 5" descr="A screenshot of a phone&#10;&#10;AI-generated content may be incorrect.">
            <a:extLst>
              <a:ext uri="{FF2B5EF4-FFF2-40B4-BE49-F238E27FC236}">
                <a16:creationId xmlns:a16="http://schemas.microsoft.com/office/drawing/2014/main" id="{DDA65E2B-6C08-856F-0C54-9ECFB743CC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34"/>
          <a:stretch/>
        </p:blipFill>
        <p:spPr>
          <a:xfrm>
            <a:off x="593455" y="4724099"/>
            <a:ext cx="2003266" cy="37109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21" ma:contentTypeDescription="Create a new document." ma:contentTypeScope="" ma:versionID="bdf186eae07f1cb0118bbf0697a77861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488c20c4744ba72ebf91fb500ca21616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ForEdits" minOccurs="0"/>
                <xsd:element ref="ns2:Notes" minOccurs="0"/>
                <xsd:element ref="ns2:Rank" minOccurs="0"/>
                <xsd:element ref="ns2:Workfront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rEdits" ma:index="23" nillable="true" ma:displayName="For Edits" ma:format="Dropdown" ma:internalName="ForEdits">
      <xsd:simpleType>
        <xsd:restriction base="dms:Choice">
          <xsd:enumeration value="Yes"/>
          <xsd:enumeration value="No"/>
        </xsd:restriction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Rank" ma:index="25" nillable="true" ma:displayName="Rank" ma:format="Dropdown" ma:internalName="Rank" ma:percentage="FALSE">
      <xsd:simpleType>
        <xsd:restriction base="dms:Number"/>
      </xsd:simpleType>
    </xsd:element>
    <xsd:element name="Workfront" ma:index="26" nillable="true" ma:displayName="Workfront" ma:format="Hyperlink" ma:internalName="Workfront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" ma:index="27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rEdits xmlns="c5dbb1f0-d2c8-4cfe-924e-d91b7fc2a2b4" xsi:nil="true"/>
    <Rank xmlns="c5dbb1f0-d2c8-4cfe-924e-d91b7fc2a2b4" xsi:nil="true"/>
    <lcf76f155ced4ddcb4097134ff3c332f xmlns="c5dbb1f0-d2c8-4cfe-924e-d91b7fc2a2b4">
      <Terms xmlns="http://schemas.microsoft.com/office/infopath/2007/PartnerControls"/>
    </lcf76f155ced4ddcb4097134ff3c332f>
    <TaxCatchAll xmlns="7521ab54-f823-410f-afc8-06c56915d8c5" xsi:nil="true"/>
    <Workfront xmlns="c5dbb1f0-d2c8-4cfe-924e-d91b7fc2a2b4">
      <Url xsi:nil="true"/>
      <Description xsi:nil="true"/>
    </Workfront>
    <Link xmlns="c5dbb1f0-d2c8-4cfe-924e-d91b7fc2a2b4">
      <Url xsi:nil="true"/>
      <Description xsi:nil="true"/>
    </Link>
    <Notes xmlns="c5dbb1f0-d2c8-4cfe-924e-d91b7fc2a2b4" xsi:nil="true"/>
  </documentManagement>
</p:properties>
</file>

<file path=customXml/itemProps1.xml><?xml version="1.0" encoding="utf-8"?>
<ds:datastoreItem xmlns:ds="http://schemas.openxmlformats.org/officeDocument/2006/customXml" ds:itemID="{F245BD7C-5B4C-4DFC-AD53-433FF44E90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63E4C5-B8D8-48DD-B34A-C7FF8FFE97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01CA48-0A15-47ED-A519-4119211E9422}">
  <ds:schemaRefs>
    <ds:schemaRef ds:uri="c5dbb1f0-d2c8-4cfe-924e-d91b7fc2a2b4"/>
    <ds:schemaRef ds:uri="http://schemas.microsoft.com/office/infopath/2007/PartnerControls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7521ab54-f823-410f-afc8-06c56915d8c5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129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Fidelity Sans 2</vt:lpstr>
      <vt:lpstr>Fidelity Slab Light</vt:lpstr>
      <vt:lpstr>Fidelity Sans 2 Light</vt:lpstr>
      <vt:lpstr>Aptos</vt:lpstr>
      <vt:lpstr>Arial</vt:lpstr>
      <vt:lpstr>Calibri</vt:lpstr>
      <vt:lpstr>Office Theme</vt:lpstr>
      <vt:lpstr>Realice la Evaluación  de Bienestar Financiero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Barone, Robert</dc:creator>
  <cp:lastModifiedBy>Barone, Robert</cp:lastModifiedBy>
  <cp:revision>1</cp:revision>
  <cp:lastPrinted>2025-10-28T17:00:09Z</cp:lastPrinted>
  <dcterms:created xsi:type="dcterms:W3CDTF">2025-10-16T13:57:43Z</dcterms:created>
  <dcterms:modified xsi:type="dcterms:W3CDTF">2025-11-18T15:16:25Z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2025-10-16T00:00:00Z</vt:filetime>
  </property>
  <property fmtid="{D5CDD505-2E9C-101B-9397-08002B2CF9AE}" pid="3" name="Creator">
    <vt:lpwstr>Adobe InDesign 20.5 (Macintosh)</vt:lpwstr>
  </property>
  <property fmtid="{D5CDD505-2E9C-101B-9397-08002B2CF9AE}" pid="4" name="LastSaved">
    <vt:filetime>2025-10-16T00:00:00Z</vt:filetime>
  </property>
  <property fmtid="{D5CDD505-2E9C-101B-9397-08002B2CF9AE}" pid="5" name="Producer">
    <vt:lpwstr>Adobe PDF Library 17.0</vt:lpwstr>
  </property>
  <property fmtid="{D5CDD505-2E9C-101B-9397-08002B2CF9AE}" pid="6" name="MSIP_Label_349c6ae4-2b56-494e-b841-9f67aea9b53d_Enabled">
    <vt:lpwstr>true</vt:lpwstr>
  </property>
  <property fmtid="{D5CDD505-2E9C-101B-9397-08002B2CF9AE}" pid="7" name="MSIP_Label_349c6ae4-2b56-494e-b841-9f67aea9b53d_SetDate">
    <vt:lpwstr>2025-10-16T13:57:55Z</vt:lpwstr>
  </property>
  <property fmtid="{D5CDD505-2E9C-101B-9397-08002B2CF9AE}" pid="8" name="MSIP_Label_349c6ae4-2b56-494e-b841-9f67aea9b53d_Method">
    <vt:lpwstr>Privileged</vt:lpwstr>
  </property>
  <property fmtid="{D5CDD505-2E9C-101B-9397-08002B2CF9AE}" pid="9" name="MSIP_Label_349c6ae4-2b56-494e-b841-9f67aea9b53d_Name">
    <vt:lpwstr>Fidelity Confidential</vt:lpwstr>
  </property>
  <property fmtid="{D5CDD505-2E9C-101B-9397-08002B2CF9AE}" pid="10" name="MSIP_Label_349c6ae4-2b56-494e-b841-9f67aea9b53d_SiteId">
    <vt:lpwstr>7521acbc-a68c-41e5-a975-1cf83066dd19</vt:lpwstr>
  </property>
  <property fmtid="{D5CDD505-2E9C-101B-9397-08002B2CF9AE}" pid="11" name="MSIP_Label_349c6ae4-2b56-494e-b841-9f67aea9b53d_ActionId">
    <vt:lpwstr>0109b0e2-8bca-4c43-8aeb-35446a356be7</vt:lpwstr>
  </property>
  <property fmtid="{D5CDD505-2E9C-101B-9397-08002B2CF9AE}" pid="12" name="MSIP_Label_349c6ae4-2b56-494e-b841-9f67aea9b53d_ContentBits">
    <vt:lpwstr>2</vt:lpwstr>
  </property>
  <property fmtid="{D5CDD505-2E9C-101B-9397-08002B2CF9AE}" pid="13" name="MSIP_Label_349c6ae4-2b56-494e-b841-9f67aea9b53d_Tag">
    <vt:lpwstr>50, 0, 1, 1</vt:lpwstr>
  </property>
  <property fmtid="{D5CDD505-2E9C-101B-9397-08002B2CF9AE}" pid="14" name="ClassificationContentMarkingFooterLocations">
    <vt:lpwstr>Office Theme:8</vt:lpwstr>
  </property>
  <property fmtid="{D5CDD505-2E9C-101B-9397-08002B2CF9AE}" pid="15" name="ClassificationContentMarkingFooterText">
    <vt:lpwstr>Fidelity Confidential Information</vt:lpwstr>
  </property>
  <property fmtid="{D5CDD505-2E9C-101B-9397-08002B2CF9AE}" pid="16" name="ContentTypeId">
    <vt:lpwstr>0x01010045811A15E5312B498EB73555F9699BBC</vt:lpwstr>
  </property>
</Properties>
</file>